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6" r:id="rId2"/>
    <p:sldId id="256" r:id="rId3"/>
    <p:sldId id="257" r:id="rId4"/>
    <p:sldId id="265" r:id="rId5"/>
    <p:sldId id="259" r:id="rId6"/>
    <p:sldId id="264" r:id="rId7"/>
    <p:sldId id="261" r:id="rId8"/>
    <p:sldId id="262" r:id="rId9"/>
  </p:sldIdLst>
  <p:sldSz cx="9144000" cy="6858000" type="screen4x3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D73F1C03-F210-47E1-BD30-53D0B5B10714}">
          <p14:sldIdLst>
            <p14:sldId id="266"/>
            <p14:sldId id="256"/>
            <p14:sldId id="257"/>
            <p14:sldId id="265"/>
            <p14:sldId id="259"/>
          </p14:sldIdLst>
        </p14:section>
        <p14:section name="Раздел без заголовка" id="{00D78D71-57D0-453D-9331-38F11E91D839}">
          <p14:sldIdLst>
            <p14:sldId id="264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xmlns="" val="141882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836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626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5594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2271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63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817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4410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847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504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489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007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46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334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196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771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842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DFC942-CC9A-4597-A714-403E09E8D88F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E411A7-C03E-46B1-9DA0-9B964AE488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839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79"/>
            <a:ext cx="7571184" cy="188972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ПРОТИВОДЕЙСТВИЕ КОРРУПЦИИ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2667000"/>
            <a:ext cx="7571184" cy="3354288"/>
          </a:xfrm>
        </p:spPr>
      </p:pic>
    </p:spTree>
    <p:extLst>
      <p:ext uri="{BB962C8B-B14F-4D97-AF65-F5344CB8AC3E}">
        <p14:creationId xmlns:p14="http://schemas.microsoft.com/office/powerpoint/2010/main" xmlns="" val="110831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7056784" cy="864096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коррупция: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268760"/>
            <a:ext cx="7272808" cy="475252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совершение деяний, указанных в подпункте "а", от имени или в интересах юридического лица.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Федеральный закон от 25.12.2008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 273-ФЗ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противодействии коррупции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85953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80920" cy="164219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противодействие коррупции: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1412776"/>
            <a:ext cx="7838339" cy="458704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-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по минимизации и (или) ликвидации последствий коррупционных правонарушений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25.12.2008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года N 273-ФЗ                         </a:t>
            </a:r>
            <a:endParaRPr lang="ru-RU" sz="4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противодействии коррупции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</a:t>
            </a:r>
            <a:r>
              <a:rPr lang="ru-RU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624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57201"/>
            <a:ext cx="7643192" cy="19812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9 декабря </a:t>
            </a:r>
            <a:br>
              <a:rPr lang="ru-RU" dirty="0" smtClean="0"/>
            </a:br>
            <a:r>
              <a:rPr lang="ru-RU" dirty="0" smtClean="0"/>
              <a:t>Международный день борьбы </a:t>
            </a:r>
            <a:br>
              <a:rPr lang="ru-RU" dirty="0" smtClean="0"/>
            </a:br>
            <a:r>
              <a:rPr lang="ru-RU" dirty="0" smtClean="0"/>
              <a:t>с коррупцией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2564904"/>
            <a:ext cx="7066347" cy="3528392"/>
          </a:xfrm>
        </p:spPr>
      </p:pic>
    </p:spTree>
    <p:extLst>
      <p:ext uri="{BB962C8B-B14F-4D97-AF65-F5344CB8AC3E}">
        <p14:creationId xmlns:p14="http://schemas.microsoft.com/office/powerpoint/2010/main" xmlns="" val="29903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620688"/>
            <a:ext cx="75608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Международный день борьбы с коррупцией</a:t>
            </a:r>
            <a:r>
              <a:rPr lang="ru-RU" sz="2000" dirty="0"/>
              <a:t> </a:t>
            </a:r>
            <a:r>
              <a:rPr lang="ru-RU" sz="2000" dirty="0" smtClean="0"/>
              <a:t>— </a:t>
            </a:r>
            <a:r>
              <a:rPr lang="ru-RU" sz="2000" dirty="0"/>
              <a:t>отмечается ежегодно 9 декабря, начиная с 2004 года. </a:t>
            </a:r>
            <a:r>
              <a:rPr lang="ru-RU" sz="2000" dirty="0" smtClean="0"/>
              <a:t>Провозглашен </a:t>
            </a:r>
            <a:r>
              <a:rPr lang="ru-RU" sz="2000" dirty="0"/>
              <a:t>Генеральной Ассамблеей </a:t>
            </a:r>
            <a:r>
              <a:rPr lang="ru-RU" sz="2000" dirty="0" smtClean="0"/>
              <a:t>ООН. В </a:t>
            </a:r>
            <a:r>
              <a:rPr lang="ru-RU" sz="2000" dirty="0"/>
              <a:t>этот день </a:t>
            </a:r>
            <a:r>
              <a:rPr lang="ru-RU" sz="2000" dirty="0" smtClean="0"/>
              <a:t>в 2003 году в Мексике </a:t>
            </a:r>
            <a:r>
              <a:rPr lang="ru-RU" sz="2000" dirty="0"/>
              <a:t>была открыта для подписания Конвенция ООН против коррупции</a:t>
            </a:r>
            <a:r>
              <a:rPr lang="ru-RU" sz="2000" dirty="0" smtClean="0"/>
              <a:t>. </a:t>
            </a:r>
            <a:r>
              <a:rPr lang="ru-RU" sz="2000" dirty="0"/>
              <a:t>Документ обязывает подписавшие его государства объявить уголовным преступлением взятки, хищение бюджетных средств и отмывание коррупционных </a:t>
            </a:r>
            <a:r>
              <a:rPr lang="ru-RU" sz="2000" dirty="0" smtClean="0"/>
              <a:t>доходов. В </a:t>
            </a:r>
            <a:r>
              <a:rPr lang="ru-RU" sz="2000" dirty="0"/>
              <a:t>этот день во многих странах мира проходят демонстрации, встречи, конференции, семинары и другие мероприятия, приуроченные к Международному дню борьбы с коррупцией и каждый год посвящённые определённой теме. И Россия здесь не исключение. Силами общественных организаций, образовательных учреждений, представителей власти, правоохранительных структур и вообще всех неравнодушных граждан во многих российских городах в этот день проводятся самые разные акции и мероприятия, печатаются листовки и плакаты, рассказывающие о вреде коррупции и методах борьбы с ней. 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29805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340768"/>
            <a:ext cx="7704856" cy="440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0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323496"/>
            <a:ext cx="7848872" cy="598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74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572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240</TotalTime>
  <Words>337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ПРОТИВОДЕЙСТВИЕ КОРРУПЦИИ </vt:lpstr>
      <vt:lpstr>Что такое коррупция:</vt:lpstr>
      <vt:lpstr>Что такое противодействие коррупции:</vt:lpstr>
      <vt:lpstr>9 декабря  Международный день борьбы  с коррупцией 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коррупция в соответствии с Федеральным законом от 25 декабря 2008 года N 273-ФЗ «О противодействии коррупции»</dc:title>
  <dc:creator>Кляцкая Татьяна Васильевна</dc:creator>
  <cp:lastModifiedBy>Пользователь Windows</cp:lastModifiedBy>
  <cp:revision>52</cp:revision>
  <cp:lastPrinted>2019-04-08T04:10:49Z</cp:lastPrinted>
  <dcterms:created xsi:type="dcterms:W3CDTF">2016-12-12T05:14:00Z</dcterms:created>
  <dcterms:modified xsi:type="dcterms:W3CDTF">2020-12-07T08:00:20Z</dcterms:modified>
</cp:coreProperties>
</file>